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oppins Black" pitchFamily="2" charset="77"/>
      <p:bold r:id="rId7"/>
    </p:embeddedFont>
    <p:embeddedFont>
      <p:font typeface="Poppins ExtraBold" pitchFamily="2" charset="7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F3D392CC-CB8B-DA89-E949-AE7C08734B4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5837A54-C5A0-1361-264D-DC475E016EAE}"/>
              </a:ext>
            </a:extLst>
          </p:cNvPr>
          <p:cNvSpPr/>
          <p:nvPr userDrawn="1"/>
        </p:nvSpPr>
        <p:spPr>
          <a:xfrm>
            <a:off x="0" y="0"/>
            <a:ext cx="18703695" cy="10287000"/>
          </a:xfrm>
          <a:custGeom>
            <a:avLst/>
            <a:gdLst/>
            <a:ahLst/>
            <a:cxnLst/>
            <a:rect l="l" t="t" r="r" b="b"/>
            <a:pathLst>
              <a:path w="18703695" h="10520828">
                <a:moveTo>
                  <a:pt x="0" y="0"/>
                </a:moveTo>
                <a:lnTo>
                  <a:pt x="18703695" y="0"/>
                </a:lnTo>
                <a:lnTo>
                  <a:pt x="18703695" y="10520828"/>
                </a:lnTo>
                <a:lnTo>
                  <a:pt x="0" y="10520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910FD-F74E-4278-D9C4-8EEBACF0E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47" y="4172986"/>
            <a:ext cx="13716000" cy="1341438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D74B3-A868-070E-FAAB-5303EB78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847" y="5652536"/>
            <a:ext cx="13716000" cy="111125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120B-BB56-536E-E3B4-84F5742C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FCF1-95E2-4C94-F575-70059EBC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1E1D-518D-6FA7-DE4F-AD872C69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BC2D1364-3A04-6D26-9132-C26B54446C07}"/>
              </a:ext>
            </a:extLst>
          </p:cNvPr>
          <p:cNvSpPr/>
          <p:nvPr userDrawn="1"/>
        </p:nvSpPr>
        <p:spPr>
          <a:xfrm>
            <a:off x="1028700" y="860509"/>
            <a:ext cx="3732501" cy="2640648"/>
          </a:xfrm>
          <a:custGeom>
            <a:avLst/>
            <a:gdLst/>
            <a:ahLst/>
            <a:cxnLst/>
            <a:rect l="l" t="t" r="r" b="b"/>
            <a:pathLst>
              <a:path w="3732501" h="2640648">
                <a:moveTo>
                  <a:pt x="0" y="0"/>
                </a:moveTo>
                <a:lnTo>
                  <a:pt x="3732501" y="0"/>
                </a:lnTo>
                <a:lnTo>
                  <a:pt x="3732501" y="2640648"/>
                </a:lnTo>
                <a:lnTo>
                  <a:pt x="0" y="2640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5E5C79F4-4B60-4EE0-40A2-1F4A020BA7B9}"/>
              </a:ext>
            </a:extLst>
          </p:cNvPr>
          <p:cNvSpPr/>
          <p:nvPr userDrawn="1"/>
        </p:nvSpPr>
        <p:spPr>
          <a:xfrm>
            <a:off x="5383530" y="939697"/>
            <a:ext cx="0" cy="256146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54D7258-C8D1-29C1-CB67-2EB4343E115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F35BC-6D21-C9F5-AC5C-52AF326C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86" y="4634055"/>
            <a:ext cx="14754222" cy="170021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41EC3-8257-5124-D925-626DC76D7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686" y="6819900"/>
            <a:ext cx="14754222" cy="893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7CDB-0F1E-67F1-7989-0E49E21A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6686-26C9-B57F-7E5B-B1A28E85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9B79-F2E3-63DD-BABC-04229D55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1D1D4C8-FE76-E105-DA80-749DFA086088}"/>
              </a:ext>
            </a:extLst>
          </p:cNvPr>
          <p:cNvSpPr/>
          <p:nvPr userDrawn="1"/>
        </p:nvSpPr>
        <p:spPr>
          <a:xfrm>
            <a:off x="1028700" y="860509"/>
            <a:ext cx="3732501" cy="2640648"/>
          </a:xfrm>
          <a:custGeom>
            <a:avLst/>
            <a:gdLst/>
            <a:ahLst/>
            <a:cxnLst/>
            <a:rect l="l" t="t" r="r" b="b"/>
            <a:pathLst>
              <a:path w="3732501" h="2640648">
                <a:moveTo>
                  <a:pt x="0" y="0"/>
                </a:moveTo>
                <a:lnTo>
                  <a:pt x="3732501" y="0"/>
                </a:lnTo>
                <a:lnTo>
                  <a:pt x="3732501" y="2640648"/>
                </a:lnTo>
                <a:lnTo>
                  <a:pt x="0" y="2640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837D5E3-2F04-5B94-272B-738D2059C899}"/>
              </a:ext>
            </a:extLst>
          </p:cNvPr>
          <p:cNvSpPr/>
          <p:nvPr userDrawn="1"/>
        </p:nvSpPr>
        <p:spPr>
          <a:xfrm>
            <a:off x="5383530" y="939697"/>
            <a:ext cx="0" cy="256146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6BA8C25-B63B-E736-3ECD-390B61152DD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54ECDD9-585C-E008-A020-D77AEFF5A795}"/>
              </a:ext>
            </a:extLst>
          </p:cNvPr>
          <p:cNvSpPr/>
          <p:nvPr userDrawn="1"/>
        </p:nvSpPr>
        <p:spPr>
          <a:xfrm>
            <a:off x="609600" y="8526435"/>
            <a:ext cx="2070056" cy="1463730"/>
          </a:xfrm>
          <a:custGeom>
            <a:avLst/>
            <a:gdLst/>
            <a:ahLst/>
            <a:cxnLst/>
            <a:rect l="l" t="t" r="r" b="b"/>
            <a:pathLst>
              <a:path w="2070056" h="1463730">
                <a:moveTo>
                  <a:pt x="0" y="0"/>
                </a:moveTo>
                <a:lnTo>
                  <a:pt x="2070056" y="0"/>
                </a:lnTo>
                <a:lnTo>
                  <a:pt x="2070056" y="1463730"/>
                </a:lnTo>
                <a:lnTo>
                  <a:pt x="0" y="1463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8BC5C-73AB-F77A-B9E6-E54AF0764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433513"/>
            <a:ext cx="10248900" cy="1103312"/>
          </a:xfrm>
        </p:spPr>
        <p:txBody>
          <a:bodyPr>
            <a:normAutofit/>
          </a:bodyPr>
          <a:lstStyle>
            <a:lvl1pPr>
              <a:defRPr sz="5400">
                <a:solidFill>
                  <a:srgbClr val="BE519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638B-FC47-CE87-FBF5-7117D94B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0248900" cy="5491162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2pPr>
            <a:lvl3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3pPr>
            <a:lvl4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4pPr>
            <a:lvl5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5B55-5486-725D-D828-4E2DF496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1601-CA59-AE16-DCF5-7D796747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8112A-63F5-788C-8B53-6CDCBFDD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8918973D-E1BF-FE94-F8BB-8889BB89D53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62219-3E19-30A8-D3E6-90D49DA2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BA93A-963B-F9F3-C354-927DFA5C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B5C1F5C-E75C-F37D-5E4A-A4496DF031F7}"/>
              </a:ext>
            </a:extLst>
          </p:cNvPr>
          <p:cNvSpPr/>
          <p:nvPr userDrawn="1"/>
        </p:nvSpPr>
        <p:spPr>
          <a:xfrm>
            <a:off x="609600" y="8526435"/>
            <a:ext cx="2068952" cy="1463730"/>
          </a:xfrm>
          <a:custGeom>
            <a:avLst/>
            <a:gdLst/>
            <a:ahLst/>
            <a:cxnLst/>
            <a:rect l="l" t="t" r="r" b="b"/>
            <a:pathLst>
              <a:path w="2068952" h="1463730">
                <a:moveTo>
                  <a:pt x="0" y="0"/>
                </a:moveTo>
                <a:lnTo>
                  <a:pt x="2068952" y="0"/>
                </a:lnTo>
                <a:lnTo>
                  <a:pt x="2068952" y="1463730"/>
                </a:lnTo>
                <a:lnTo>
                  <a:pt x="0" y="1463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919B6-D876-675F-0B51-94BE4A89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165D3E-7CA4-4E88-0391-D394C8FC513B}"/>
              </a:ext>
            </a:extLst>
          </p:cNvPr>
          <p:cNvSpPr txBox="1">
            <a:spLocks/>
          </p:cNvSpPr>
          <p:nvPr userDrawn="1"/>
        </p:nvSpPr>
        <p:spPr>
          <a:xfrm>
            <a:off x="1257300" y="1433513"/>
            <a:ext cx="15773400" cy="110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E5195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sz="5400" dirty="0"/>
              <a:t>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BE757F-33EA-1DB5-4409-98F93596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4767262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2pPr>
            <a:lvl3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3pPr>
            <a:lvl4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4pPr>
            <a:lvl5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8918973D-E1BF-FE94-F8BB-8889BB89D53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62219-3E19-30A8-D3E6-90D49DA2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BA93A-963B-F9F3-C354-927DFA5C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B5C1F5C-E75C-F37D-5E4A-A4496DF031F7}"/>
              </a:ext>
            </a:extLst>
          </p:cNvPr>
          <p:cNvSpPr/>
          <p:nvPr userDrawn="1"/>
        </p:nvSpPr>
        <p:spPr>
          <a:xfrm>
            <a:off x="609600" y="8526435"/>
            <a:ext cx="2068952" cy="1463730"/>
          </a:xfrm>
          <a:custGeom>
            <a:avLst/>
            <a:gdLst/>
            <a:ahLst/>
            <a:cxnLst/>
            <a:rect l="l" t="t" r="r" b="b"/>
            <a:pathLst>
              <a:path w="2068952" h="1463730">
                <a:moveTo>
                  <a:pt x="0" y="0"/>
                </a:moveTo>
                <a:lnTo>
                  <a:pt x="2068952" y="0"/>
                </a:lnTo>
                <a:lnTo>
                  <a:pt x="2068952" y="1463730"/>
                </a:lnTo>
                <a:lnTo>
                  <a:pt x="0" y="1463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919B6-D876-675F-0B51-94BE4A89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165D3E-7CA4-4E88-0391-D394C8FC513B}"/>
              </a:ext>
            </a:extLst>
          </p:cNvPr>
          <p:cNvSpPr txBox="1">
            <a:spLocks/>
          </p:cNvSpPr>
          <p:nvPr userDrawn="1"/>
        </p:nvSpPr>
        <p:spPr>
          <a:xfrm>
            <a:off x="1257300" y="1433513"/>
            <a:ext cx="15773400" cy="110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E5195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sz="5400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562C35-8183-B5FC-00FD-B2C247E8D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4919662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2pPr>
            <a:lvl3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3pPr>
            <a:lvl4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4pPr>
            <a:lvl5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5FDBB5C-D290-F10A-9A54-83A9ADB48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4919662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2pPr>
            <a:lvl3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3pPr>
            <a:lvl4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4pPr>
            <a:lvl5pPr>
              <a:defRPr>
                <a:solidFill>
                  <a:srgbClr val="002060"/>
                </a:solidFill>
                <a:latin typeface="Poppins ExtraBold" pitchFamily="2" charset="77"/>
                <a:cs typeface="Poppins ExtraBold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D6207-D1CD-F189-C16D-7B666D6D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7C41D-1D61-F666-EBAC-BC151EC8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5689-C9F5-42E3-64B5-801C9946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2DF48-5EF0-AA6A-85F1-684234AD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C1EEF-FC17-20D8-10FC-31946E8E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4DA9A-C1DD-CB3B-6889-9C3CF678C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68060-6AAE-8340-9794-53489133A3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B4AC-2BA1-A5A9-D8FF-E68C2D110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A614-AA3B-BC99-C93E-F98D37C59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43034-D495-7A4B-B4F0-D18A875B2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73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36E1-9C23-1A20-0795-1AE810143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E0921-F3C7-13C4-2BAB-681C51FA2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3C44-1A0D-C303-33E6-4A083FE8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05B2A-ED83-811B-E40F-55838A6EC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7789-DE4F-F69C-F36D-0682BD8B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CB44-AAD3-5ADF-E539-C4E957AC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76B9C-017D-A0CA-F25D-59544C7A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627F1-C5AB-8ADB-8743-F0BF8684C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3CB0-58F9-5359-997F-75C0C28DB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1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7E7C0AB0EF4469B7B80981CAB8301" ma:contentTypeVersion="20" ma:contentTypeDescription="Create a new document." ma:contentTypeScope="" ma:versionID="9ecf8de1017e800ebe1d858521ba5a49">
  <xsd:schema xmlns:xsd="http://www.w3.org/2001/XMLSchema" xmlns:xs="http://www.w3.org/2001/XMLSchema" xmlns:p="http://schemas.microsoft.com/office/2006/metadata/properties" xmlns:ns1="http://schemas.microsoft.com/sharepoint/v3" xmlns:ns2="815fc020-477f-48e2-afeb-a0c9c59590ea" xmlns:ns3="c3cf0c52-f5c9-4a89-971d-d0b2ec18b892" targetNamespace="http://schemas.microsoft.com/office/2006/metadata/properties" ma:root="true" ma:fieldsID="3c46a26cc7563ba6461e4ff434f34613" ns1:_="" ns2:_="" ns3:_="">
    <xsd:import namespace="http://schemas.microsoft.com/sharepoint/v3"/>
    <xsd:import namespace="815fc020-477f-48e2-afeb-a0c9c59590ea"/>
    <xsd:import namespace="c3cf0c52-f5c9-4a89-971d-d0b2ec18b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fc020-477f-48e2-afeb-a0c9c595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fed29e-2aff-4ebc-a0c2-985f1d8c40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f0c52-f5c9-4a89-971d-d0b2ec18b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522d89b-e876-4efa-9db0-01803a778d1c}" ma:internalName="TaxCatchAll" ma:showField="CatchAllData" ma:web="c3cf0c52-f5c9-4a89-971d-d0b2ec18b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c3cf0c52-f5c9-4a89-971d-d0b2ec18b892" xsi:nil="true"/>
    <lcf76f155ced4ddcb4097134ff3c332f xmlns="815fc020-477f-48e2-afeb-a0c9c59590e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E31601-792C-49CB-8E71-279C78CE78B9}"/>
</file>

<file path=customXml/itemProps2.xml><?xml version="1.0" encoding="utf-8"?>
<ds:datastoreItem xmlns:ds="http://schemas.openxmlformats.org/officeDocument/2006/customXml" ds:itemID="{1EAE2E40-0DDB-4E62-A373-8FF3A61BF70F}"/>
</file>

<file path=customXml/itemProps3.xml><?xml version="1.0" encoding="utf-8"?>
<ds:datastoreItem xmlns:ds="http://schemas.openxmlformats.org/officeDocument/2006/customXml" ds:itemID="{5BF929BF-A948-43BD-AD9D-F70C5FEE21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Poppins Black</vt:lpstr>
      <vt:lpstr>Aptos Display</vt:lpstr>
      <vt:lpstr>Aptos</vt:lpstr>
      <vt:lpstr>Arial</vt:lpstr>
      <vt:lpstr>Poppins ExtraBold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BAUS_Presentations</dc:title>
  <cp:lastModifiedBy>Emily Ludicke</cp:lastModifiedBy>
  <cp:revision>4</cp:revision>
  <dcterms:created xsi:type="dcterms:W3CDTF">2006-08-16T00:00:00Z</dcterms:created>
  <dcterms:modified xsi:type="dcterms:W3CDTF">2025-02-26T12:42:58Z</dcterms:modified>
  <dc:identifier>DAGgIUKian4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0x0101000267E7C0AB0EF4469B7B80981CAB8301</vt:lpwstr>
  </property>
</Properties>
</file>